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Montserrat ExtraBold"/>
      <p:bold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ExtraBold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ExtraBo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6d71b9b4a4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6d71b9b4a4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6d71b9b4a4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6d71b9b4a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d71b9b4a4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d71b9b4a4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c9d551484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c9d551484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d71b9b4a4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d71b9b4a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c9d551484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c9d551484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6d71b9b4a4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6d71b9b4a4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c9d551484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c9d551484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6d71b9b4a4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6d71b9b4a4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6d71b9b4a4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6d71b9b4a4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d71b9b4a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d71b9b4a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c9d551484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c9d551484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6d71b9b4a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6d71b9b4a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6d658d410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6d658d410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9d55148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c9d55148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6d71b9b4a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6d71b9b4a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d71b9b4a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6d71b9b4a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d71b9b4a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6d71b9b4a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6d71b9b4a4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6d71b9b4a4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9d551484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c9d551484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d71b9b4a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6d71b9b4a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14141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-4575" y="11275"/>
            <a:ext cx="2032399" cy="6093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jpg"/><Relationship Id="rId1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1.jpg"/><Relationship Id="rId9" Type="http://schemas.openxmlformats.org/officeDocument/2006/relationships/image" Target="../media/image11.png"/><Relationship Id="rId5" Type="http://schemas.openxmlformats.org/officeDocument/2006/relationships/image" Target="../media/image2.jpg"/><Relationship Id="rId6" Type="http://schemas.openxmlformats.org/officeDocument/2006/relationships/image" Target="../media/image5.jp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jpg"/><Relationship Id="rId1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1.jpg"/><Relationship Id="rId9" Type="http://schemas.openxmlformats.org/officeDocument/2006/relationships/image" Target="../media/image11.png"/><Relationship Id="rId5" Type="http://schemas.openxmlformats.org/officeDocument/2006/relationships/image" Target="../media/image2.jpg"/><Relationship Id="rId6" Type="http://schemas.openxmlformats.org/officeDocument/2006/relationships/image" Target="../media/image5.jp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jpg"/><Relationship Id="rId1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1.jpg"/><Relationship Id="rId9" Type="http://schemas.openxmlformats.org/officeDocument/2006/relationships/image" Target="../media/image11.png"/><Relationship Id="rId5" Type="http://schemas.openxmlformats.org/officeDocument/2006/relationships/image" Target="../media/image2.jpg"/><Relationship Id="rId6" Type="http://schemas.openxmlformats.org/officeDocument/2006/relationships/image" Target="../media/image5.jp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jpg"/><Relationship Id="rId1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1.jpg"/><Relationship Id="rId9" Type="http://schemas.openxmlformats.org/officeDocument/2006/relationships/image" Target="../media/image11.png"/><Relationship Id="rId5" Type="http://schemas.openxmlformats.org/officeDocument/2006/relationships/image" Target="../media/image2.jpg"/><Relationship Id="rId6" Type="http://schemas.openxmlformats.org/officeDocument/2006/relationships/image" Target="../media/image5.jp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jpg"/><Relationship Id="rId1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1.jpg"/><Relationship Id="rId9" Type="http://schemas.openxmlformats.org/officeDocument/2006/relationships/image" Target="../media/image11.png"/><Relationship Id="rId5" Type="http://schemas.openxmlformats.org/officeDocument/2006/relationships/image" Target="../media/image2.jpg"/><Relationship Id="rId6" Type="http://schemas.openxmlformats.org/officeDocument/2006/relationships/image" Target="../media/image5.jp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jpg"/><Relationship Id="rId1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.jpg"/><Relationship Id="rId9" Type="http://schemas.openxmlformats.org/officeDocument/2006/relationships/image" Target="../media/image11.png"/><Relationship Id="rId5" Type="http://schemas.openxmlformats.org/officeDocument/2006/relationships/image" Target="../media/image2.jpg"/><Relationship Id="rId6" Type="http://schemas.openxmlformats.org/officeDocument/2006/relationships/image" Target="../media/image5.jp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jpg"/><Relationship Id="rId1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.jpg"/><Relationship Id="rId9" Type="http://schemas.openxmlformats.org/officeDocument/2006/relationships/image" Target="../media/image11.png"/><Relationship Id="rId5" Type="http://schemas.openxmlformats.org/officeDocument/2006/relationships/image" Target="../media/image2.jpg"/><Relationship Id="rId6" Type="http://schemas.openxmlformats.org/officeDocument/2006/relationships/image" Target="../media/image5.jp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9025" y="-66675"/>
            <a:ext cx="9353027" cy="526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0"/>
            <a:ext cx="8520600" cy="51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5200">
                <a:solidFill>
                  <a:srgbClr val="D9D9D9"/>
                </a:solidFill>
              </a:rPr>
              <a:t>Interaction Session</a:t>
            </a:r>
            <a:endParaRPr b="1" sz="5200">
              <a:solidFill>
                <a:srgbClr val="D9D9D9"/>
              </a:solidFill>
            </a:endParaRPr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2750" y="0"/>
            <a:ext cx="9256750" cy="520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3"/>
          <p:cNvSpPr txBox="1"/>
          <p:nvPr>
            <p:ph idx="1" type="body"/>
          </p:nvPr>
        </p:nvSpPr>
        <p:spPr>
          <a:xfrm>
            <a:off x="311700" y="0"/>
            <a:ext cx="8520600" cy="51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5200">
                <a:solidFill>
                  <a:srgbClr val="D9D9D9"/>
                </a:solidFill>
              </a:rPr>
              <a:t>Cultural Performance</a:t>
            </a:r>
            <a:endParaRPr b="1" sz="5200">
              <a:solidFill>
                <a:srgbClr val="D9D9D9"/>
              </a:solidFill>
            </a:endParaRPr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2750" y="0"/>
            <a:ext cx="9256750" cy="520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"Equality and Empowerment Through Sports"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5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5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"The World's Best Mind Gym is Free"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7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7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7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7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4" name="Google Shape;194;p2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"The Role of Law in Shaping Societies"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9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9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9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8" name="Google Shape;218;p2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2750" y="0"/>
            <a:ext cx="9256750" cy="5206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/>
          <p:nvPr>
            <p:ph idx="1" type="body"/>
          </p:nvPr>
        </p:nvSpPr>
        <p:spPr>
          <a:xfrm>
            <a:off x="311700" y="0"/>
            <a:ext cx="85206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4800">
                <a:solidFill>
                  <a:srgbClr val="D9D9D9"/>
                </a:solidFill>
              </a:rPr>
              <a:t>Snacks</a:t>
            </a:r>
            <a:r>
              <a:rPr b="1" lang="en" sz="4800">
                <a:solidFill>
                  <a:srgbClr val="D9D9D9"/>
                </a:solidFill>
              </a:rPr>
              <a:t> Break</a:t>
            </a:r>
            <a:endParaRPr b="1" sz="48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1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"Innovative Biomedical Technologies to Impact Healthcare"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SPEAKERS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8525" y="-66675"/>
            <a:ext cx="9374474" cy="527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2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9" name="Google Shape;23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2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2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2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9" name="Google Shape;249;p3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3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"Crafting Your Reality: A journey of Determination and Success"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4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4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4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4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3" name="Google Shape;273;p3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“Transformative Leadership - Lessons from the frontlines of education”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71913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3431350" y="826725"/>
            <a:ext cx="51786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"Change : Creation and Management – Tenacity and Resilience"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2750" y="0"/>
            <a:ext cx="9256750" cy="520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0"/>
            <a:ext cx="8520600" cy="51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5200">
                <a:solidFill>
                  <a:srgbClr val="D9D9D9"/>
                </a:solidFill>
              </a:rPr>
              <a:t>Break</a:t>
            </a:r>
            <a:endParaRPr b="1" sz="52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8700" y="519525"/>
            <a:ext cx="7678556" cy="4319188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3677950" y="826725"/>
            <a:ext cx="49320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"Startup Odyssey: My experiments with Entrepreneurship"</a:t>
            </a:r>
            <a:endParaRPr sz="3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/>
          <p:nvPr/>
        </p:nvSpPr>
        <p:spPr>
          <a:xfrm>
            <a:off x="5713816" y="2898031"/>
            <a:ext cx="20496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4319190" y="1129110"/>
            <a:ext cx="1987800" cy="136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16" y="2865362"/>
            <a:ext cx="1798149" cy="9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500" y="4081341"/>
            <a:ext cx="2199060" cy="739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337" y="4016049"/>
            <a:ext cx="861483" cy="7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7014" y="1087063"/>
            <a:ext cx="1230256" cy="145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 rotWithShape="1">
          <a:blip r:embed="rId7">
            <a:alphaModFix/>
          </a:blip>
          <a:srcRect b="-4635" l="0" r="0" t="-17673"/>
          <a:stretch/>
        </p:blipFill>
        <p:spPr>
          <a:xfrm>
            <a:off x="4423133" y="1063238"/>
            <a:ext cx="1873542" cy="136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28606" y="2909100"/>
            <a:ext cx="2547318" cy="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/>
          <p:nvPr/>
        </p:nvSpPr>
        <p:spPr>
          <a:xfrm>
            <a:off x="1491490" y="2786365"/>
            <a:ext cx="1399200" cy="922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6040" y="2876065"/>
            <a:ext cx="1130220" cy="743093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/>
        </p:nvSpPr>
        <p:spPr>
          <a:xfrm>
            <a:off x="2832850" y="238125"/>
            <a:ext cx="3589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OUR SPONSORS</a:t>
            </a:r>
            <a:endParaRPr b="1" sz="30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43779" y="4016057"/>
            <a:ext cx="2049746" cy="91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2750" y="0"/>
            <a:ext cx="9256750" cy="520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4739" y="232477"/>
            <a:ext cx="1132295" cy="2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11700" y="887350"/>
            <a:ext cx="8520600" cy="10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4800">
                <a:solidFill>
                  <a:srgbClr val="D9D9D9"/>
                </a:solidFill>
              </a:rPr>
              <a:t>Lunch</a:t>
            </a:r>
            <a:r>
              <a:rPr b="1" lang="en" sz="4800">
                <a:solidFill>
                  <a:srgbClr val="D9D9D9"/>
                </a:solidFill>
              </a:rPr>
              <a:t> Break</a:t>
            </a:r>
            <a:endParaRPr b="1" sz="4800">
              <a:solidFill>
                <a:srgbClr val="D9D9D9"/>
              </a:solidFill>
            </a:endParaRPr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29725" y="1906925"/>
            <a:ext cx="2884550" cy="288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